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14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27AEC-D032-4097-A772-B308C8DA1A06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34A4F-D5A5-4A6A-9A77-1EBF35466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subs.com/Chiledry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Times" pitchFamily="18" charset="0"/>
              </a:rPr>
              <a:t>CARNE MEXICANA </a:t>
            </a:r>
            <a:endParaRPr lang="en-US" dirty="0">
              <a:latin typeface="Times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Josefina </a:t>
            </a:r>
            <a:r>
              <a:rPr lang="en-US" dirty="0" err="1" smtClean="0"/>
              <a:t>Lajoie</a:t>
            </a:r>
            <a:endParaRPr lang="en-US" dirty="0"/>
          </a:p>
        </p:txBody>
      </p:sp>
      <p:pic>
        <p:nvPicPr>
          <p:cNvPr id="1026" name="Picture 2" descr="C:\Documents and Settings\student\Local Settings\Temporary Internet Files\Content.IE5\T7417UKS\MP90043047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0"/>
            <a:ext cx="1371600" cy="1371600"/>
          </a:xfrm>
          <a:prstGeom prst="rect">
            <a:avLst/>
          </a:prstGeom>
          <a:noFill/>
        </p:spPr>
      </p:pic>
      <p:pic>
        <p:nvPicPr>
          <p:cNvPr id="1027" name="Picture 3" descr="C:\Documents and Settings\student\Local Settings\Temporary Internet Files\Content.IE5\T7417UKS\MP90043047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Carne Mexicana </a:t>
            </a:r>
            <a:r>
              <a:rPr lang="en-US" dirty="0" err="1" smtClean="0"/>
              <a:t>Finnished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Carne Mexicana Finnished Di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362200"/>
            <a:ext cx="3467100" cy="2257425"/>
          </a:xfrm>
        </p:spPr>
      </p:pic>
      <p:sp>
        <p:nvSpPr>
          <p:cNvPr id="5" name="Rectangle 4"/>
          <p:cNvSpPr/>
          <p:nvPr/>
        </p:nvSpPr>
        <p:spPr>
          <a:xfrm>
            <a:off x="2438400" y="5943600"/>
            <a:ext cx="3940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http://ileymeat2.tripod.com/id630.html</a:t>
            </a:r>
            <a:endParaRPr lang="en-US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14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Carne Mexicana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Carne Mexicana is a Mexican dish that includes many ingredients, like oil, herbs, peanuts, garlic, onion, tomatoes, and also an exotic spice named </a:t>
            </a:r>
            <a:r>
              <a:rPr lang="en-US" sz="2800" dirty="0" err="1" smtClean="0"/>
              <a:t>A</a:t>
            </a:r>
            <a:r>
              <a:rPr lang="en-US" sz="2800" dirty="0" err="1" smtClean="0"/>
              <a:t>ncho</a:t>
            </a:r>
            <a:r>
              <a:rPr lang="en-US" sz="2800" dirty="0" smtClean="0"/>
              <a:t> Chile. When you eat this dish you can use it as taco meat, or you can use it in a burrito. Different families make it different than other people, they may substitute ingredients that they can get in their area. This </a:t>
            </a:r>
            <a:r>
              <a:rPr lang="en-US" sz="2800" dirty="0" err="1" smtClean="0"/>
              <a:t>didh</a:t>
            </a:r>
            <a:r>
              <a:rPr lang="en-US" sz="2800" dirty="0" smtClean="0"/>
              <a:t> can be eaten any time of the year, it has no </a:t>
            </a:r>
            <a:r>
              <a:rPr lang="en-US" sz="2800" dirty="0" err="1" smtClean="0"/>
              <a:t>spacific</a:t>
            </a:r>
            <a:r>
              <a:rPr lang="en-US" sz="2800" dirty="0" smtClean="0"/>
              <a:t> date that it needs to be eaten on. This dish looks like it is easy to prepare, but it will take a long time to make.  </a:t>
            </a:r>
            <a:endParaRPr lang="en-US" sz="28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Jitomate</a:t>
            </a:r>
            <a:r>
              <a:rPr lang="en-US" dirty="0" smtClean="0"/>
              <a:t> (Tomato)</a:t>
            </a:r>
            <a:endParaRPr lang="en-US" dirty="0"/>
          </a:p>
        </p:txBody>
      </p:sp>
      <p:pic>
        <p:nvPicPr>
          <p:cNvPr id="4" name="Content Placeholder 3" descr="Toma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3710587" cy="2465506"/>
          </a:xfrm>
        </p:spPr>
      </p:pic>
      <p:sp>
        <p:nvSpPr>
          <p:cNvPr id="5" name="Rectangle 4"/>
          <p:cNvSpPr/>
          <p:nvPr/>
        </p:nvSpPr>
        <p:spPr>
          <a:xfrm>
            <a:off x="609600" y="5867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http://www.hometownseeds.com/vegetable-seeds-tomato-seeds-c-4_205</a:t>
            </a:r>
            <a:endParaRPr lang="en-US" dirty="0"/>
          </a:p>
        </p:txBody>
      </p:sp>
    </p:spTree>
  </p:cSld>
  <p:clrMapOvr>
    <a:masterClrMapping/>
  </p:clrMapOvr>
  <p:transition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Chile </a:t>
            </a:r>
            <a:r>
              <a:rPr lang="en-US" dirty="0" err="1" smtClean="0"/>
              <a:t>Ancho</a:t>
            </a:r>
            <a:r>
              <a:rPr lang="en-US" dirty="0" smtClean="0"/>
              <a:t> (</a:t>
            </a:r>
            <a:r>
              <a:rPr lang="en-US" dirty="0" err="1" smtClean="0"/>
              <a:t>Ancho</a:t>
            </a:r>
            <a:r>
              <a:rPr lang="en-US" dirty="0" smtClean="0"/>
              <a:t> Chile)</a:t>
            </a:r>
            <a:endParaRPr lang="en-US" dirty="0"/>
          </a:p>
        </p:txBody>
      </p:sp>
      <p:pic>
        <p:nvPicPr>
          <p:cNvPr id="4" name="Content Placeholder 3" descr="Ancho Ch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50" y="2524919"/>
            <a:ext cx="1714500" cy="2676525"/>
          </a:xfrm>
        </p:spPr>
      </p:pic>
      <p:sp>
        <p:nvSpPr>
          <p:cNvPr id="5" name="Rectangle 4"/>
          <p:cNvSpPr/>
          <p:nvPr/>
        </p:nvSpPr>
        <p:spPr>
          <a:xfrm>
            <a:off x="2743200" y="5638800"/>
            <a:ext cx="4060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http://www.foodsubs.com/Chiledry.html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Cebolla</a:t>
            </a:r>
            <a:r>
              <a:rPr lang="en-US" dirty="0"/>
              <a:t> </a:t>
            </a:r>
            <a:r>
              <a:rPr lang="en-US" dirty="0" smtClean="0"/>
              <a:t>(Onion)</a:t>
            </a:r>
            <a:endParaRPr lang="en-US" dirty="0"/>
          </a:p>
        </p:txBody>
      </p:sp>
      <p:pic>
        <p:nvPicPr>
          <p:cNvPr id="4" name="Content Placeholder 3" descr="On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514600"/>
            <a:ext cx="2876550" cy="1905000"/>
          </a:xfrm>
        </p:spPr>
      </p:pic>
      <p:sp>
        <p:nvSpPr>
          <p:cNvPr id="5" name="Rectangle 4"/>
          <p:cNvSpPr/>
          <p:nvPr/>
        </p:nvSpPr>
        <p:spPr>
          <a:xfrm>
            <a:off x="1981200" y="58674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http://www.cocina-mexico.com/cocinamex.html</a:t>
            </a:r>
            <a:endParaRPr lang="en-US" dirty="0"/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Ajo</a:t>
            </a:r>
            <a:r>
              <a:rPr lang="en-US" dirty="0" smtClean="0"/>
              <a:t> (Garlic)</a:t>
            </a:r>
            <a:endParaRPr lang="en-US" dirty="0"/>
          </a:p>
        </p:txBody>
      </p:sp>
      <p:pic>
        <p:nvPicPr>
          <p:cNvPr id="4" name="Content Placeholder 3" descr="Garlic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6025" y="2486819"/>
            <a:ext cx="4171950" cy="2752725"/>
          </a:xfrm>
        </p:spPr>
      </p:pic>
      <p:sp>
        <p:nvSpPr>
          <p:cNvPr id="5" name="Rectangle 4"/>
          <p:cNvSpPr/>
          <p:nvPr/>
        </p:nvSpPr>
        <p:spPr>
          <a:xfrm>
            <a:off x="1828800" y="525780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http://www.cocina-mexico.com/cocinamex.html</a:t>
            </a:r>
            <a:endParaRPr lang="en-US" dirty="0"/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Cacahuates</a:t>
            </a:r>
            <a:r>
              <a:rPr lang="en-US" dirty="0" smtClean="0"/>
              <a:t> (Peanuts)</a:t>
            </a:r>
            <a:endParaRPr lang="en-US" dirty="0"/>
          </a:p>
        </p:txBody>
      </p:sp>
      <p:pic>
        <p:nvPicPr>
          <p:cNvPr id="4" name="Content Placeholder 3" descr="Peanu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52600"/>
            <a:ext cx="3733800" cy="2408903"/>
          </a:xfrm>
        </p:spPr>
      </p:pic>
      <p:sp>
        <p:nvSpPr>
          <p:cNvPr id="5" name="Rectangle 4"/>
          <p:cNvSpPr/>
          <p:nvPr/>
        </p:nvSpPr>
        <p:spPr>
          <a:xfrm>
            <a:off x="2133600" y="49530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http://www.sinsacrificios.com/tips/cacahuates/</a:t>
            </a:r>
            <a:endParaRPr lang="en-US" dirty="0"/>
          </a:p>
        </p:txBody>
      </p:sp>
    </p:spTree>
  </p:cSld>
  <p:clrMapOvr>
    <a:masterClrMapping/>
  </p:clrMapOvr>
  <p:transition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Hierbas</a:t>
            </a:r>
            <a:r>
              <a:rPr lang="en-US" dirty="0" smtClean="0"/>
              <a:t> de </a:t>
            </a:r>
            <a:r>
              <a:rPr lang="en-US" dirty="0" err="1" smtClean="0"/>
              <a:t>olor</a:t>
            </a:r>
            <a:r>
              <a:rPr lang="en-US" dirty="0" smtClean="0"/>
              <a:t> (Herbs)</a:t>
            </a:r>
            <a:endParaRPr lang="en-US" dirty="0"/>
          </a:p>
        </p:txBody>
      </p:sp>
      <p:pic>
        <p:nvPicPr>
          <p:cNvPr id="4" name="Content Placeholder 3" descr="Herb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905000"/>
            <a:ext cx="3810000" cy="2857500"/>
          </a:xfrm>
        </p:spPr>
      </p:pic>
      <p:sp>
        <p:nvSpPr>
          <p:cNvPr id="5" name="Rectangle 4"/>
          <p:cNvSpPr/>
          <p:nvPr/>
        </p:nvSpPr>
        <p:spPr>
          <a:xfrm>
            <a:off x="2438400" y="5334000"/>
            <a:ext cx="3967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http://www.deneweths.com/herbs.html</a:t>
            </a:r>
            <a:endParaRPr lang="en-US" dirty="0"/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Aciete</a:t>
            </a:r>
            <a:r>
              <a:rPr lang="en-US" dirty="0" smtClean="0"/>
              <a:t>(oil)</a:t>
            </a:r>
            <a:endParaRPr lang="en-US" dirty="0"/>
          </a:p>
        </p:txBody>
      </p:sp>
      <p:pic>
        <p:nvPicPr>
          <p:cNvPr id="4" name="Content Placeholder 3" descr="cooking o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600200"/>
            <a:ext cx="3219450" cy="3219450"/>
          </a:xfrm>
        </p:spPr>
      </p:pic>
      <p:sp>
        <p:nvSpPr>
          <p:cNvPr id="5" name="Rectangle 4"/>
          <p:cNvSpPr/>
          <p:nvPr/>
        </p:nvSpPr>
        <p:spPr>
          <a:xfrm>
            <a:off x="3200400" y="5181600"/>
            <a:ext cx="2383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http://77elements.net/</a:t>
            </a:r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3/4 Kg. de </a:t>
            </a:r>
            <a:r>
              <a:rPr lang="en-US" dirty="0" err="1" smtClean="0"/>
              <a:t>retazo</a:t>
            </a:r>
            <a:r>
              <a:rPr lang="en-US" dirty="0" smtClean="0"/>
              <a:t> de res</a:t>
            </a:r>
            <a:br>
              <a:rPr lang="en-US" dirty="0" smtClean="0"/>
            </a:br>
            <a:r>
              <a:rPr lang="en-US" dirty="0" smtClean="0"/>
              <a:t>(steak)</a:t>
            </a:r>
            <a:endParaRPr lang="en-US" dirty="0"/>
          </a:p>
        </p:txBody>
      </p:sp>
      <p:pic>
        <p:nvPicPr>
          <p:cNvPr id="4" name="Content Placeholder 3" descr="Stea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2667000"/>
            <a:ext cx="1991614" cy="1991614"/>
          </a:xfrm>
        </p:spPr>
      </p:pic>
    </p:spTree>
  </p:cSld>
  <p:clrMapOvr>
    <a:masterClrMapping/>
  </p:clrMapOvr>
  <p:transition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193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CARNE MEXICANA </vt:lpstr>
      <vt:lpstr>Jitomate (Tomato)</vt:lpstr>
      <vt:lpstr>Chile Ancho (Ancho Chile)</vt:lpstr>
      <vt:lpstr>Cebolla (Onion)</vt:lpstr>
      <vt:lpstr>Ajo (Garlic)</vt:lpstr>
      <vt:lpstr>Cacahuates (Peanuts)</vt:lpstr>
      <vt:lpstr>Hierbas de olor (Herbs)</vt:lpstr>
      <vt:lpstr>Aciete(oil)</vt:lpstr>
      <vt:lpstr>3/4 Kg. de retazo de res (steak)</vt:lpstr>
      <vt:lpstr>Carne Mexicana Finnished </vt:lpstr>
      <vt:lpstr>Carne Mexicana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CARNE MEXICANA </dc:title>
  <dc:creator>student</dc:creator>
  <cp:lastModifiedBy>student</cp:lastModifiedBy>
  <cp:revision>9</cp:revision>
  <dcterms:created xsi:type="dcterms:W3CDTF">2012-05-10T13:54:31Z</dcterms:created>
  <dcterms:modified xsi:type="dcterms:W3CDTF">2012-05-14T14:08:23Z</dcterms:modified>
</cp:coreProperties>
</file>